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8B7AD"/>
    <a:srgbClr val="F0BB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2AEB82A-E188-4EC3-A976-6ACB2D5576C4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5090" y="110490"/>
            <a:ext cx="6941185" cy="79629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 sz="40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AOOP LAB Group Project</a:t>
            </a:r>
            <a:endParaRPr lang="en-US" sz="40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7335" y="3540125"/>
            <a:ext cx="9218295" cy="2742565"/>
          </a:xfrm>
        </p:spPr>
        <p:txBody>
          <a:bodyPr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Prepared by-</a:t>
            </a: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Syed Abu Ammar Muhammad Zarif (011202009)</a:t>
            </a: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Mir Rezowan Ahmed (011202025)</a:t>
            </a: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Anika Tabassum Orchi (11201346)</a:t>
            </a: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000" b="1"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38125" y="1630680"/>
            <a:ext cx="117875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“Online Covid-19 Vaccine Registration System”</a:t>
            </a:r>
            <a:endParaRPr 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It's our Volunteer's Login UI:</a:t>
            </a:r>
            <a:endParaRPr 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19250"/>
            <a:ext cx="10972800" cy="4508500"/>
          </a:xfrm>
        </p:spPr>
        <p:txBody>
          <a:bodyPr/>
          <a:p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Password have to be matched in order</a:t>
            </a: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  to get access in their individual's profile.</a:t>
            </a: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If the password get matched then the </a:t>
            </a: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  Volunteers will get accessed to thier </a:t>
            </a: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  Volunteer's Dashboard to ensure thier </a:t>
            </a: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  responsiblities.</a:t>
            </a: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Picture 3" descr="S7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9015" y="1186815"/>
            <a:ext cx="2278380" cy="2340610"/>
          </a:xfrm>
          <a:prstGeom prst="rect">
            <a:avLst/>
          </a:prstGeom>
        </p:spPr>
      </p:pic>
      <p:pic>
        <p:nvPicPr>
          <p:cNvPr id="5" name="Picture 4" descr="s9.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235" y="1047115"/>
            <a:ext cx="3568700" cy="27654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7352665" y="1666240"/>
            <a:ext cx="1190625" cy="109601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7" name="Picture 6" descr="s7.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260" y="3950970"/>
            <a:ext cx="4340225" cy="275082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734050" y="4380865"/>
            <a:ext cx="1111250" cy="2381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Admin Login UI:</a:t>
            </a:r>
            <a:endParaRPr lang="en-US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5504180" cy="4953000"/>
          </a:xfrm>
        </p:spPr>
        <p:txBody>
          <a:bodyPr/>
          <a:p>
            <a:r>
              <a:rPr 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 can get back to our home</a:t>
            </a:r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page from any other pages simply</a:t>
            </a:r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by pressing the “Home” button.</a:t>
            </a:r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This is secured and only the three admins could access this panel. And the password is “zar123”. </a:t>
            </a:r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Also the password need to be matched otherwise the system will not give you the access.</a:t>
            </a:r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 descr="s11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6270" y="628650"/>
            <a:ext cx="4695190" cy="2918460"/>
          </a:xfrm>
          <a:prstGeom prst="rect">
            <a:avLst/>
          </a:prstGeom>
        </p:spPr>
      </p:pic>
      <p:pic>
        <p:nvPicPr>
          <p:cNvPr id="5" name="Picture 4" descr="s11.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270" y="3730625"/>
            <a:ext cx="4695825" cy="286448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640705" y="1396365"/>
            <a:ext cx="5560060" cy="8915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7" name="Straight Arrow Connector 6"/>
          <p:cNvCxnSpPr/>
          <p:nvPr/>
        </p:nvCxnSpPr>
        <p:spPr>
          <a:xfrm flipV="1">
            <a:off x="5233035" y="4690110"/>
            <a:ext cx="1677035" cy="8159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Admin Monitoring Panel:</a:t>
            </a:r>
            <a:endParaRPr lang="en-US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5064760" cy="495300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 can observe the details of the Users who are getting resistered.</a:t>
            </a:r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 will get a pending list of the Users those who are not being able to be registered due to the stortage of the vaccines.</a:t>
            </a:r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 also maintain/store the details information of each Volunteers in this panel.</a:t>
            </a:r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 descr="s12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0510" y="670560"/>
            <a:ext cx="5180330" cy="3207385"/>
          </a:xfrm>
          <a:prstGeom prst="rect">
            <a:avLst/>
          </a:prstGeom>
        </p:spPr>
      </p:pic>
      <p:pic>
        <p:nvPicPr>
          <p:cNvPr id="5" name="Picture 4" descr="s12.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510" y="3977640"/>
            <a:ext cx="4211320" cy="28003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860925" y="1685290"/>
            <a:ext cx="1950720" cy="717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7" name="Straight Arrow Connector 6"/>
          <p:cNvCxnSpPr/>
          <p:nvPr/>
        </p:nvCxnSpPr>
        <p:spPr>
          <a:xfrm flipV="1">
            <a:off x="4746625" y="1714500"/>
            <a:ext cx="3212465" cy="246697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" name="Straight Arrow Connector 7"/>
          <p:cNvCxnSpPr/>
          <p:nvPr/>
        </p:nvCxnSpPr>
        <p:spPr>
          <a:xfrm flipV="1">
            <a:off x="4660265" y="1771650"/>
            <a:ext cx="4375150" cy="394462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Vaccine updating process(frontend):</a:t>
            </a:r>
            <a:endParaRPr lang="en-US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5221605" cy="4953000"/>
          </a:xfrm>
        </p:spPr>
        <p:txBody>
          <a:bodyPr/>
          <a:p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 any User tried to be registered at the time of shortage of vaccines then the “Total pending” box will get increasing.</a:t>
            </a:r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We can update vaccines from our end if the “Vaccine Availability” box gets “0!”.</a:t>
            </a:r>
            <a:r>
              <a:rPr 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 descr="s13.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3905" y="1038860"/>
            <a:ext cx="4468495" cy="368808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807710" y="2675255"/>
            <a:ext cx="4977130" cy="4159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" name="Straight Arrow Connector 7"/>
          <p:cNvCxnSpPr/>
          <p:nvPr/>
        </p:nvCxnSpPr>
        <p:spPr>
          <a:xfrm>
            <a:off x="5765800" y="1814830"/>
            <a:ext cx="5047615" cy="3581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0" name="Picture 9" descr="s13.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835" y="4943475"/>
            <a:ext cx="1447165" cy="1440815"/>
          </a:xfrm>
          <a:prstGeom prst="rect">
            <a:avLst/>
          </a:prstGeom>
        </p:spPr>
      </p:pic>
      <p:pic>
        <p:nvPicPr>
          <p:cNvPr id="11" name="Picture 10" descr="s13.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965" y="4943475"/>
            <a:ext cx="1393825" cy="1431925"/>
          </a:xfrm>
          <a:prstGeom prst="rect">
            <a:avLst/>
          </a:prstGeom>
        </p:spPr>
      </p:pic>
      <p:pic>
        <p:nvPicPr>
          <p:cNvPr id="12" name="Picture 11" descr="s13.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965" y="4943475"/>
            <a:ext cx="1465580" cy="1431925"/>
          </a:xfrm>
          <a:prstGeom prst="rect">
            <a:avLst/>
          </a:prstGeom>
        </p:spPr>
      </p:pic>
      <p:pic>
        <p:nvPicPr>
          <p:cNvPr id="13" name="Picture 12" descr="s13.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3555" y="4953635"/>
            <a:ext cx="1503680" cy="143065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4975860" y="5544185"/>
            <a:ext cx="473075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5" name="Straight Arrow Connector 14"/>
          <p:cNvCxnSpPr/>
          <p:nvPr/>
        </p:nvCxnSpPr>
        <p:spPr>
          <a:xfrm>
            <a:off x="7081520" y="5593080"/>
            <a:ext cx="178435" cy="6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6" name="Straight Arrow Connector 15"/>
          <p:cNvCxnSpPr/>
          <p:nvPr/>
        </p:nvCxnSpPr>
        <p:spPr>
          <a:xfrm>
            <a:off x="8786495" y="5593080"/>
            <a:ext cx="178435" cy="6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7" name="Straight Arrow Connector 16"/>
          <p:cNvCxnSpPr/>
          <p:nvPr/>
        </p:nvCxnSpPr>
        <p:spPr>
          <a:xfrm>
            <a:off x="10434320" y="5592445"/>
            <a:ext cx="178435" cy="6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Vaccine updating process(backend):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95475"/>
            <a:ext cx="4864100" cy="4353560"/>
          </a:xfrm>
        </p:spPr>
        <p:txBody>
          <a:bodyPr/>
          <a:p>
            <a:r>
              <a:rPr 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When the vaccine count reaches “0” then we can add more vaccines according to our need.</a:t>
            </a:r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With the help of this three token we can maintain this updating process.</a:t>
            </a:r>
            <a:endParaRPr lang="en-US" sz="2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 descr="s14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1455" y="1081405"/>
            <a:ext cx="4253865" cy="3413125"/>
          </a:xfrm>
          <a:prstGeom prst="rect">
            <a:avLst/>
          </a:prstGeom>
        </p:spPr>
      </p:pic>
      <p:pic>
        <p:nvPicPr>
          <p:cNvPr id="5" name="Picture 4" descr="s14.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455" y="4800600"/>
            <a:ext cx="3011805" cy="184213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215890" y="1304290"/>
            <a:ext cx="1278890" cy="15240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7" name="Straight Arrow Connector 6"/>
          <p:cNvCxnSpPr/>
          <p:nvPr/>
        </p:nvCxnSpPr>
        <p:spPr>
          <a:xfrm>
            <a:off x="3895725" y="4787900"/>
            <a:ext cx="2558415" cy="952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Ending of the process:</a:t>
            </a:r>
            <a:endParaRPr lang="en-US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4672330" cy="4953000"/>
          </a:xfrm>
        </p:spPr>
        <p:txBody>
          <a:bodyPr/>
          <a:p>
            <a:r>
              <a:rPr lang="en-US" sz="2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After completing the registration process successfully the User will get into their individual's Dashboard to get the required infromation. </a:t>
            </a:r>
            <a:endParaRPr lang="en-US" sz="2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0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 any User tried to be registered at the time of “Vaccine availablity 0!” then he/she will recieves a sorry message from our end.</a:t>
            </a:r>
            <a:endParaRPr lang="en-US" sz="20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 descr="s15.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0990" y="774700"/>
            <a:ext cx="3214370" cy="2993390"/>
          </a:xfrm>
          <a:prstGeom prst="rect">
            <a:avLst/>
          </a:prstGeom>
        </p:spPr>
      </p:pic>
      <p:pic>
        <p:nvPicPr>
          <p:cNvPr id="5" name="Picture 4" descr="s15.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0" y="774065"/>
            <a:ext cx="2867025" cy="2994025"/>
          </a:xfrm>
          <a:prstGeom prst="rect">
            <a:avLst/>
          </a:prstGeom>
        </p:spPr>
      </p:pic>
      <p:pic>
        <p:nvPicPr>
          <p:cNvPr id="6" name="Picture 5" descr="s15.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930" y="4083685"/>
            <a:ext cx="3178175" cy="2623820"/>
          </a:xfrm>
          <a:prstGeom prst="rect">
            <a:avLst/>
          </a:prstGeom>
        </p:spPr>
      </p:pic>
      <p:pic>
        <p:nvPicPr>
          <p:cNvPr id="7" name="Picture 6" descr="s15.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995" y="4084320"/>
            <a:ext cx="3097530" cy="262318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815840" y="2005965"/>
            <a:ext cx="952500" cy="2584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0" name="Straight Arrow Connector 9"/>
          <p:cNvCxnSpPr/>
          <p:nvPr/>
        </p:nvCxnSpPr>
        <p:spPr>
          <a:xfrm>
            <a:off x="4761865" y="5299075"/>
            <a:ext cx="829945" cy="6794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6505" y="1932305"/>
            <a:ext cx="4618355" cy="1075690"/>
          </a:xfrm>
        </p:spPr>
        <p:txBody>
          <a:bodyPr/>
          <a:p>
            <a:pPr marL="0" indent="0">
              <a:buNone/>
            </a:pPr>
            <a:r>
              <a:rPr lang="en-US" sz="5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 all.</a:t>
            </a:r>
            <a:endParaRPr lang="en-US" sz="54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259070" y="3007995"/>
            <a:ext cx="167322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6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Q/A</a:t>
            </a:r>
            <a:endParaRPr lang="en-US" sz="6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 Basic functionility of this project:</a:t>
            </a:r>
            <a:endParaRPr 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09750"/>
            <a:ext cx="10604500" cy="4523740"/>
          </a:xfrm>
        </p:spPr>
        <p:txBody>
          <a:bodyPr/>
          <a:p>
            <a:pPr marL="571500" indent="-571500">
              <a:lnSpc>
                <a:spcPct val="100000"/>
              </a:lnSpc>
              <a:buFont typeface="+mj-lt"/>
              <a:buAutoNum type="romanUcPeriod"/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 could ensure their registration and also could able to access thier individual profile for keeping the track. </a:t>
            </a:r>
            <a:endParaRPr 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>
              <a:lnSpc>
                <a:spcPct val="100000"/>
              </a:lnSpc>
              <a:buFont typeface="+mj-lt"/>
              <a:buAutoNum type="romanUcPeriod"/>
            </a:pPr>
            <a:endParaRPr 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>
              <a:lnSpc>
                <a:spcPct val="100000"/>
              </a:lnSpc>
              <a:buFont typeface="+mj-lt"/>
              <a:buAutoNum type="romanUcPeriod"/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Volunteers are welcome to help in this vaccination process after completing their individual registration.</a:t>
            </a:r>
            <a:endParaRPr 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>
              <a:lnSpc>
                <a:spcPct val="100000"/>
              </a:lnSpc>
              <a:buFont typeface="+mj-lt"/>
              <a:buAutoNum type="romanUcPeriod"/>
            </a:pPr>
            <a:endParaRPr 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571500" indent="-571500">
              <a:lnSpc>
                <a:spcPct val="100000"/>
              </a:lnSpc>
              <a:buFont typeface="+mj-lt"/>
              <a:buAutoNum type="romanUcPeriod"/>
            </a:pPr>
            <a:r>
              <a:rPr 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There are three admins, those who are maintaining and monitoring the whole process from the backend.</a:t>
            </a:r>
            <a:endParaRPr 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648335" y="428625"/>
            <a:ext cx="5452745" cy="63696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Various buttons are being handled.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Provided with the hotline numbers.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most important buttons in this UI are “Sign up” and “Admin Login”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Content Placeholder 4" descr="fron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67780" y="1741805"/>
            <a:ext cx="5272405" cy="468757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632960" y="2919095"/>
            <a:ext cx="2346960" cy="39878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9" name="Straight Arrow Connector 8"/>
          <p:cNvCxnSpPr/>
          <p:nvPr/>
        </p:nvCxnSpPr>
        <p:spPr>
          <a:xfrm flipV="1">
            <a:off x="5902325" y="2682875"/>
            <a:ext cx="5136515" cy="307022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0" name="Straight Arrow Connector 9"/>
          <p:cNvCxnSpPr/>
          <p:nvPr/>
        </p:nvCxnSpPr>
        <p:spPr>
          <a:xfrm flipV="1">
            <a:off x="5902325" y="5605145"/>
            <a:ext cx="1609090" cy="147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1" name="Picture 10" descr="s2.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780" y="261620"/>
            <a:ext cx="3594735" cy="130302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4899025" y="586740"/>
            <a:ext cx="1298575" cy="1479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4985"/>
            <a:ext cx="9187180" cy="582930"/>
          </a:xfrm>
        </p:spPr>
        <p:txBody>
          <a:bodyPr/>
          <a:p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place we can move from our front page:</a:t>
            </a:r>
            <a:endParaRPr 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73530"/>
            <a:ext cx="10972800" cy="628015"/>
          </a:xfrm>
        </p:spPr>
        <p:txBody>
          <a:bodyPr/>
          <a:p>
            <a:pPr marL="0" indent="0">
              <a:buNone/>
            </a:pPr>
            <a:r>
              <a:rPr lang="en-US"/>
              <a:t>                                       Buttons</a:t>
            </a:r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769610" y="2063115"/>
            <a:ext cx="0" cy="3244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5" name="Straight Connector 4"/>
          <p:cNvCxnSpPr/>
          <p:nvPr/>
        </p:nvCxnSpPr>
        <p:spPr>
          <a:xfrm>
            <a:off x="479425" y="2387600"/>
            <a:ext cx="11232515" cy="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Straight Arrow Connector 5"/>
          <p:cNvCxnSpPr/>
          <p:nvPr/>
        </p:nvCxnSpPr>
        <p:spPr>
          <a:xfrm>
            <a:off x="500380" y="2387600"/>
            <a:ext cx="0" cy="4432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7" name="Straight Arrow Connector 6"/>
          <p:cNvCxnSpPr/>
          <p:nvPr/>
        </p:nvCxnSpPr>
        <p:spPr>
          <a:xfrm>
            <a:off x="2144395" y="2387600"/>
            <a:ext cx="0" cy="4432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" name="Straight Arrow Connector 7"/>
          <p:cNvCxnSpPr/>
          <p:nvPr/>
        </p:nvCxnSpPr>
        <p:spPr>
          <a:xfrm>
            <a:off x="3789045" y="2387600"/>
            <a:ext cx="0" cy="4432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9" name="Straight Arrow Connector 8"/>
          <p:cNvCxnSpPr/>
          <p:nvPr/>
        </p:nvCxnSpPr>
        <p:spPr>
          <a:xfrm>
            <a:off x="7750175" y="2387600"/>
            <a:ext cx="0" cy="4432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0" name="Straight Arrow Connector 9"/>
          <p:cNvCxnSpPr/>
          <p:nvPr/>
        </p:nvCxnSpPr>
        <p:spPr>
          <a:xfrm>
            <a:off x="11711940" y="2387600"/>
            <a:ext cx="0" cy="4432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1" name="Straight Arrow Connector 10"/>
          <p:cNvCxnSpPr/>
          <p:nvPr/>
        </p:nvCxnSpPr>
        <p:spPr>
          <a:xfrm>
            <a:off x="9796780" y="2387600"/>
            <a:ext cx="0" cy="4432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2" name="Straight Arrow Connector 11"/>
          <p:cNvCxnSpPr/>
          <p:nvPr/>
        </p:nvCxnSpPr>
        <p:spPr>
          <a:xfrm>
            <a:off x="5769610" y="2387600"/>
            <a:ext cx="0" cy="4432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3" name="Text Box 12"/>
          <p:cNvSpPr txBox="1"/>
          <p:nvPr/>
        </p:nvSpPr>
        <p:spPr>
          <a:xfrm>
            <a:off x="48895" y="2830830"/>
            <a:ext cx="137033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Online           </a:t>
            </a:r>
            <a:endParaRPr lang="en-US" sz="1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Registration</a:t>
            </a:r>
            <a:endParaRPr lang="en-US" sz="1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  <a:endParaRPr lang="en-US" sz="1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1708150" y="2830830"/>
            <a:ext cx="8724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Gallery</a:t>
            </a:r>
            <a:endParaRPr lang="en-US" sz="1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17" name="Picture 16" descr="s3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95" y="4262120"/>
            <a:ext cx="1369695" cy="1786890"/>
          </a:xfrm>
          <a:prstGeom prst="rect">
            <a:avLst/>
          </a:prstGeom>
        </p:spPr>
      </p:pic>
      <p:pic>
        <p:nvPicPr>
          <p:cNvPr id="18" name="Picture 17" descr="s3.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45" y="3661410"/>
            <a:ext cx="1462405" cy="186690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3329305" y="2830830"/>
            <a:ext cx="87122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Donate</a:t>
            </a:r>
            <a:endParaRPr lang="en-US" sz="1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5227320" y="2830830"/>
            <a:ext cx="106235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About us</a:t>
            </a:r>
            <a:endParaRPr lang="en-US" sz="1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7345045" y="2830830"/>
            <a:ext cx="10515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 </a:t>
            </a:r>
            <a:endParaRPr lang="en-US" sz="1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With Us</a:t>
            </a:r>
            <a:endParaRPr lang="en-US" sz="1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9389110" y="2840990"/>
            <a:ext cx="8147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Admin</a:t>
            </a:r>
            <a:endParaRPr lang="en-US" sz="1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Login</a:t>
            </a:r>
            <a:endParaRPr lang="en-US" sz="1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11236960" y="2840990"/>
            <a:ext cx="949325" cy="3371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Sign Up</a:t>
            </a:r>
            <a:endParaRPr lang="en-US" sz="1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4" name="Picture 23" descr="S3.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070" y="4262120"/>
            <a:ext cx="1537970" cy="1786890"/>
          </a:xfrm>
          <a:prstGeom prst="rect">
            <a:avLst/>
          </a:prstGeom>
        </p:spPr>
      </p:pic>
      <p:pic>
        <p:nvPicPr>
          <p:cNvPr id="25" name="Picture 24" descr="S3.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25" y="3661410"/>
            <a:ext cx="2102485" cy="1866900"/>
          </a:xfrm>
          <a:prstGeom prst="rect">
            <a:avLst/>
          </a:prstGeom>
        </p:spPr>
      </p:pic>
      <p:pic>
        <p:nvPicPr>
          <p:cNvPr id="26" name="Picture 25" descr="S3.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460" y="4262120"/>
            <a:ext cx="1776095" cy="1786255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4999990" y="1663065"/>
            <a:ext cx="1645285" cy="462280"/>
          </a:xfrm>
          <a:prstGeom prst="roundRect">
            <a:avLst/>
          </a:prstGeom>
          <a:solidFill>
            <a:schemeClr val="accent5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5317490" y="1703070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Buttons</a:t>
            </a:r>
            <a:endParaRPr lang="en-US"/>
          </a:p>
        </p:txBody>
      </p:sp>
      <p:pic>
        <p:nvPicPr>
          <p:cNvPr id="29" name="Picture 28" descr="S3.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1585" y="3661410"/>
            <a:ext cx="1627505" cy="1866900"/>
          </a:xfrm>
          <a:prstGeom prst="rect">
            <a:avLst/>
          </a:prstGeom>
        </p:spPr>
      </p:pic>
      <p:pic>
        <p:nvPicPr>
          <p:cNvPr id="30" name="Picture 29" descr="s3.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1645" y="4262120"/>
            <a:ext cx="1417320" cy="17856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31165"/>
            <a:ext cx="10972800" cy="582613"/>
          </a:xfrm>
        </p:spPr>
        <p:txBody>
          <a:bodyPr/>
          <a:p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First an User need to register to get the</a:t>
            </a:r>
            <a:b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vaccine:</a:t>
            </a:r>
            <a:endParaRPr 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09600" y="2162175"/>
            <a:ext cx="5895975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Neccessary infromation need to be provided.</a:t>
            </a: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Finally after pressing the “Submit” button </a:t>
            </a: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 the registraion will be completed if there are</a:t>
            </a: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 available vaccines in our end. </a:t>
            </a: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select the vaccine center near by </a:t>
            </a: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the User.</a:t>
            </a: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 descr="s4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5575" y="1016000"/>
            <a:ext cx="5304155" cy="3939540"/>
          </a:xfrm>
          <a:prstGeom prst="rect">
            <a:avLst/>
          </a:prstGeom>
        </p:spPr>
      </p:pic>
      <p:cxnSp>
        <p:nvCxnSpPr>
          <p:cNvPr id="6" name="Curved Connector 5"/>
          <p:cNvCxnSpPr/>
          <p:nvPr/>
        </p:nvCxnSpPr>
        <p:spPr>
          <a:xfrm flipV="1">
            <a:off x="5026660" y="1145540"/>
            <a:ext cx="1478915" cy="1127760"/>
          </a:xfrm>
          <a:prstGeom prst="curvedConnector3">
            <a:avLst>
              <a:gd name="adj1" fmla="val 50021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" name="Picture 2" descr="WhatsApp Image 2021-09-28 at 00.25.58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575" y="5121910"/>
            <a:ext cx="1537335" cy="1364615"/>
          </a:xfrm>
          <a:prstGeom prst="rect">
            <a:avLst/>
          </a:prstGeom>
        </p:spPr>
      </p:pic>
      <p:pic>
        <p:nvPicPr>
          <p:cNvPr id="7" name="Picture 6" descr="WhatsApp Image 2021-09-28 at 00.25.58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265" y="5121910"/>
            <a:ext cx="1375410" cy="1582420"/>
          </a:xfrm>
          <a:prstGeom prst="rect">
            <a:avLst/>
          </a:prstGeom>
        </p:spPr>
      </p:pic>
      <p:pic>
        <p:nvPicPr>
          <p:cNvPr id="8" name="Picture 7" descr="WhatsApp Image 2021-09-28 at 00.25.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9700" y="5163820"/>
            <a:ext cx="1698625" cy="128079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938520" y="5710555"/>
            <a:ext cx="490220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0" name="Straight Arrow Connector 9"/>
          <p:cNvCxnSpPr/>
          <p:nvPr/>
        </p:nvCxnSpPr>
        <p:spPr>
          <a:xfrm>
            <a:off x="8121650" y="5709285"/>
            <a:ext cx="259715" cy="12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1" name="Straight Arrow Connector 10"/>
          <p:cNvCxnSpPr/>
          <p:nvPr/>
        </p:nvCxnSpPr>
        <p:spPr>
          <a:xfrm>
            <a:off x="9948545" y="5709285"/>
            <a:ext cx="244475" cy="12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2" name="Straight Arrow Connector 11"/>
          <p:cNvCxnSpPr/>
          <p:nvPr/>
        </p:nvCxnSpPr>
        <p:spPr>
          <a:xfrm>
            <a:off x="4749800" y="4158615"/>
            <a:ext cx="6413500" cy="4762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Permanent storage system for User:</a:t>
            </a:r>
            <a:endParaRPr 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635" y="1165860"/>
            <a:ext cx="9397365" cy="1096010"/>
          </a:xfrm>
        </p:spPr>
        <p:txBody>
          <a:bodyPr/>
          <a:p>
            <a:pPr marL="0" indent="0">
              <a:buNone/>
            </a:pPr>
            <a:r>
              <a:rPr 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Information of each User are stored in our permanent storage system(File). </a:t>
            </a:r>
            <a:r>
              <a:rPr lang="en-US"/>
              <a:t> </a:t>
            </a:r>
            <a:endParaRPr lang="en-US"/>
          </a:p>
        </p:txBody>
      </p:sp>
      <p:pic>
        <p:nvPicPr>
          <p:cNvPr id="4" name="Picture 3" descr="s5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9235" y="3210560"/>
            <a:ext cx="4030980" cy="3455670"/>
          </a:xfrm>
          <a:prstGeom prst="rect">
            <a:avLst/>
          </a:prstGeom>
        </p:spPr>
      </p:pic>
      <p:pic>
        <p:nvPicPr>
          <p:cNvPr id="5" name="Picture 4" descr="s5.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790" y="3211195"/>
            <a:ext cx="3754755" cy="3455035"/>
          </a:xfrm>
          <a:prstGeom prst="rect">
            <a:avLst/>
          </a:prstGeom>
        </p:spPr>
      </p:pic>
      <p:pic>
        <p:nvPicPr>
          <p:cNvPr id="6" name="Picture 5" descr="s5.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" y="3210560"/>
            <a:ext cx="3316605" cy="34550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749550" y="1697990"/>
            <a:ext cx="2524125" cy="130238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" name="Straight Arrow Connector 7"/>
          <p:cNvCxnSpPr/>
          <p:nvPr/>
        </p:nvCxnSpPr>
        <p:spPr>
          <a:xfrm>
            <a:off x="5257800" y="1682115"/>
            <a:ext cx="4841875" cy="13976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9" name="Straight Arrow Connector 8"/>
          <p:cNvCxnSpPr/>
          <p:nvPr/>
        </p:nvCxnSpPr>
        <p:spPr>
          <a:xfrm>
            <a:off x="5267960" y="1683385"/>
            <a:ext cx="588645" cy="138557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Finally we are in our User Login UI:</a:t>
            </a:r>
            <a:endParaRPr 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Password have to be matched in order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to get access in their individual's profile.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 the password get matched then the 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User will get accessed to thier User 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Dashboard to keep track of their further 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queries. 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 descr="s6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0080" y="851535"/>
            <a:ext cx="2212340" cy="2524125"/>
          </a:xfrm>
          <a:prstGeom prst="rect">
            <a:avLst/>
          </a:prstGeom>
        </p:spPr>
      </p:pic>
      <p:pic>
        <p:nvPicPr>
          <p:cNvPr id="5" name="Picture 4" descr="s6.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355" y="3715385"/>
            <a:ext cx="3916045" cy="2693035"/>
          </a:xfrm>
          <a:prstGeom prst="rect">
            <a:avLst/>
          </a:prstGeom>
        </p:spPr>
      </p:pic>
      <p:pic>
        <p:nvPicPr>
          <p:cNvPr id="6" name="Picture 5" descr="s6.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625" y="851535"/>
            <a:ext cx="2855595" cy="278638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193405" y="1613535"/>
            <a:ext cx="1101725" cy="91503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" name="Straight Arrow Connector 7"/>
          <p:cNvCxnSpPr/>
          <p:nvPr/>
        </p:nvCxnSpPr>
        <p:spPr>
          <a:xfrm>
            <a:off x="6393815" y="4406265"/>
            <a:ext cx="1396365" cy="1524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Volunteers registration process:</a:t>
            </a:r>
            <a:endParaRPr 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9995535" cy="4953000"/>
          </a:xfrm>
        </p:spPr>
        <p:txBody>
          <a:bodyPr/>
          <a:p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Volunteers need to provide their required 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information to serve this system.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system will not allow you to submit your 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form untill and unless your password didn't  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matched.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Finally after pressing the “Submit” button 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the registraion will be completed.</a:t>
            </a:r>
            <a:endParaRPr lang="en-US"/>
          </a:p>
          <a:p>
            <a:endParaRPr lang="en-US"/>
          </a:p>
        </p:txBody>
      </p:sp>
      <p:pic>
        <p:nvPicPr>
          <p:cNvPr id="4" name="Picture 3" descr="s7.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9550" y="988695"/>
            <a:ext cx="4155440" cy="290703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453640" y="3741420"/>
            <a:ext cx="6250305" cy="31305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8" name="Straight Arrow Connector 7"/>
          <p:cNvCxnSpPr/>
          <p:nvPr/>
        </p:nvCxnSpPr>
        <p:spPr>
          <a:xfrm flipV="1">
            <a:off x="5830570" y="4730115"/>
            <a:ext cx="1934845" cy="110998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9" name="Picture 8" descr="...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915" y="4054475"/>
            <a:ext cx="4156075" cy="27139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Storage system for our Volunteers:</a:t>
            </a:r>
            <a:endParaRPr 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605" y="1735455"/>
            <a:ext cx="11909425" cy="741680"/>
          </a:xfrm>
        </p:spPr>
        <p:txBody>
          <a:bodyPr/>
          <a:p>
            <a:pPr marL="0" indent="0">
              <a:buNone/>
            </a:pPr>
            <a:r>
              <a:rPr 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Again, each and every required informations of our Volunteers are being stored in our storage </a:t>
            </a:r>
            <a:r>
              <a:rPr lang="en-US" sz="1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system(File).</a:t>
            </a:r>
            <a:endParaRPr lang="en-US" sz="1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 descr="s8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896235"/>
            <a:ext cx="5300345" cy="3851910"/>
          </a:xfrm>
          <a:prstGeom prst="rect">
            <a:avLst/>
          </a:prstGeom>
        </p:spPr>
      </p:pic>
      <p:pic>
        <p:nvPicPr>
          <p:cNvPr id="5" name="Picture 4" descr="s8.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015" y="2895600"/>
            <a:ext cx="4859020" cy="385254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910080" y="2110105"/>
            <a:ext cx="3738880" cy="7366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7" name="Straight Arrow Connector 6"/>
          <p:cNvCxnSpPr/>
          <p:nvPr/>
        </p:nvCxnSpPr>
        <p:spPr>
          <a:xfrm>
            <a:off x="5624830" y="2105660"/>
            <a:ext cx="1661160" cy="73025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3518</Words>
  <Application>WPS Presentation</Application>
  <PresentationFormat>Widescreen</PresentationFormat>
  <Paragraphs>176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Arial</vt:lpstr>
      <vt:lpstr>SimSun</vt:lpstr>
      <vt:lpstr>Wingdings</vt:lpstr>
      <vt:lpstr>Microsoft YaHei</vt:lpstr>
      <vt:lpstr>Arial Unicode MS</vt:lpstr>
      <vt:lpstr>Calibri</vt:lpstr>
      <vt:lpstr>Gear Drives</vt:lpstr>
      <vt:lpstr>AOOP LAB Group Project</vt:lpstr>
      <vt:lpstr>3 Basic functionility of this project:</vt:lpstr>
      <vt:lpstr>PowerPoint 演示文稿</vt:lpstr>
      <vt:lpstr>The place we can move from our front page:</vt:lpstr>
      <vt:lpstr>First an User need to register to get the vaccine:</vt:lpstr>
      <vt:lpstr>Permanent storage system for User:</vt:lpstr>
      <vt:lpstr>Finally we are in our User Login UI:</vt:lpstr>
      <vt:lpstr>Volunteers registration process:</vt:lpstr>
      <vt:lpstr>Storage system for our Volunteers:</vt:lpstr>
      <vt:lpstr>It's our Volunteer's Login UI: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AOOP LAB Group Project</dc:title>
  <dc:creator>sushmoy</dc:creator>
  <cp:lastModifiedBy>sushmoy</cp:lastModifiedBy>
  <cp:revision>6</cp:revision>
  <dcterms:created xsi:type="dcterms:W3CDTF">2021-09-26T13:00:00Z</dcterms:created>
  <dcterms:modified xsi:type="dcterms:W3CDTF">2021-09-28T12:27:59Z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